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D68"/>
    <a:srgbClr val="51B3E6"/>
    <a:srgbClr val="7B469A"/>
    <a:srgbClr val="805E43"/>
    <a:srgbClr val="A04697"/>
    <a:srgbClr val="E396B5"/>
    <a:srgbClr val="F4B053"/>
    <a:srgbClr val="9DC8DD"/>
    <a:srgbClr val="E34587"/>
    <a:srgbClr val="E86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4" autoAdjust="0"/>
    <p:restoredTop sz="99507" autoAdjust="0"/>
  </p:normalViewPr>
  <p:slideViewPr>
    <p:cSldViewPr snapToGrid="0">
      <p:cViewPr>
        <p:scale>
          <a:sx n="60" d="100"/>
          <a:sy n="60" d="100"/>
        </p:scale>
        <p:origin x="-2166" y="60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6151" cy="496106"/>
          </a:xfrm>
          <a:prstGeom prst="rect">
            <a:avLst/>
          </a:prstGeom>
        </p:spPr>
        <p:txBody>
          <a:bodyPr vert="horz" lIns="86013" tIns="43008" rIns="86013" bIns="4300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5" y="0"/>
            <a:ext cx="2946151" cy="496106"/>
          </a:xfrm>
          <a:prstGeom prst="rect">
            <a:avLst/>
          </a:prstGeom>
        </p:spPr>
        <p:txBody>
          <a:bodyPr vert="horz" lIns="86013" tIns="43008" rIns="86013" bIns="43008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2024/4/22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9030"/>
            <a:ext cx="2946151" cy="496105"/>
          </a:xfrm>
          <a:prstGeom prst="rect">
            <a:avLst/>
          </a:prstGeom>
        </p:spPr>
        <p:txBody>
          <a:bodyPr vert="horz" lIns="86013" tIns="43008" rIns="86013" bIns="4300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5" y="9429030"/>
            <a:ext cx="2946151" cy="496105"/>
          </a:xfrm>
          <a:prstGeom prst="rect">
            <a:avLst/>
          </a:prstGeom>
        </p:spPr>
        <p:txBody>
          <a:bodyPr vert="horz" lIns="86013" tIns="43008" rIns="86013" bIns="43008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5658" cy="498054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8" cy="498054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2024/4/22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1" rIns="91400" bIns="4570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9"/>
            <a:ext cx="5438140" cy="3908613"/>
          </a:xfrm>
          <a:prstGeom prst="rect">
            <a:avLst/>
          </a:prstGeom>
        </p:spPr>
        <p:txBody>
          <a:bodyPr vert="horz" lIns="91400" tIns="45701" rIns="91400" bIns="457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88"/>
            <a:ext cx="2945658" cy="498053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8"/>
            <a:ext cx="2945658" cy="498053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4/22/2024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PPT_11-0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" t="969" r="1339" b="969"/>
          <a:stretch/>
        </p:blipFill>
        <p:spPr>
          <a:xfrm>
            <a:off x="-190687" y="-771983"/>
            <a:ext cx="8978050" cy="12329450"/>
          </a:xfrm>
          <a:prstGeom prst="rect">
            <a:avLst/>
          </a:prstGeom>
        </p:spPr>
      </p:pic>
      <p:sp>
        <p:nvSpPr>
          <p:cNvPr id="11" name="片側の 2 つの角を丸めた四角形 10"/>
          <p:cNvSpPr/>
          <p:nvPr/>
        </p:nvSpPr>
        <p:spPr>
          <a:xfrm>
            <a:off x="195424" y="2343740"/>
            <a:ext cx="7710650" cy="7746550"/>
          </a:xfrm>
          <a:prstGeom prst="round2SameRect">
            <a:avLst>
              <a:gd name="adj1" fmla="val 26260"/>
              <a:gd name="adj2" fmla="val 0"/>
            </a:avLst>
          </a:prstGeom>
          <a:solidFill>
            <a:schemeClr val="accent1">
              <a:lumMod val="75000"/>
            </a:schemeClr>
          </a:solidFill>
        </p:spPr>
        <p:txBody>
          <a:bodyPr wrap="square" lIns="0" tIns="0" rIns="0" bIns="0" rtlCol="0" anchor="t" anchorCtr="0">
            <a:noAutofit/>
          </a:bodyPr>
          <a:lstStyle/>
          <a:p>
            <a:pPr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教室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開催の詳細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　室：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（受付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font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②参加費：無料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③対　象：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</a:t>
            </a: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font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④定　員：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font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⑤申込先：スポーツランド燕</a:t>
            </a:r>
            <a:endParaRPr kumimoji="1"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just" fontAlgn="ctr"/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5595" y="163931"/>
            <a:ext cx="8085656" cy="127786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lang="ja-JP" altLang="en-US" sz="4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スポーツランド燕スケートボード場</a:t>
            </a:r>
            <a:endParaRPr lang="en-US" altLang="ja-JP" sz="4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kumimoji="1" lang="ja-JP" altLang="en-US" sz="4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メイリオ" panose="020B0604030504040204" pitchFamily="50" charset="-128"/>
              </a:rPr>
              <a:t>　　　初心者スケートボード教室　</a:t>
            </a:r>
            <a:endParaRPr kumimoji="1" lang="en-US" altLang="ja-JP" sz="4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 flipV="1">
            <a:off x="195424" y="10111377"/>
            <a:ext cx="8205828" cy="937815"/>
          </a:xfrm>
          <a:prstGeom prst="roundRect">
            <a:avLst/>
          </a:prstGeom>
          <a:solidFill>
            <a:srgbClr val="E86D4F"/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fontAlgn="b">
              <a:lnSpc>
                <a:spcPct val="90000"/>
              </a:lnSpc>
            </a:pPr>
            <a:endParaRPr kumimoji="1" lang="ja-JP" altLang="en-US" sz="24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-5328745" y="10249668"/>
            <a:ext cx="17872317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>
              <a:lnSpc>
                <a:spcPct val="90000"/>
              </a:lnSpc>
            </a:pPr>
            <a:r>
              <a:rPr lang="ja-JP" altLang="en-US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お問合せ：燕市スポーツ協会・ミズノグループスポーツランド燕　☎　</a:t>
            </a:r>
            <a:r>
              <a:rPr lang="en-US" altLang="ja-JP" sz="14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0256-66-1800</a:t>
            </a:r>
          </a:p>
          <a:p>
            <a:pPr fontAlgn="b">
              <a:lnSpc>
                <a:spcPct val="90000"/>
              </a:lnSpc>
            </a:pPr>
            <a:endParaRPr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52000" y="-870666"/>
            <a:ext cx="1080000" cy="1234785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57761" y="-880069"/>
            <a:ext cx="1338292" cy="1044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110" y="4740229"/>
            <a:ext cx="0" cy="0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2111665" y="1552187"/>
            <a:ext cx="3878167" cy="92303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 lIns="0" tIns="0" rIns="0" bIns="0" rtlCol="0" anchor="ctr" anchorCtr="0">
            <a:noAutofit/>
          </a:bodyPr>
          <a:lstStyle/>
          <a:p>
            <a:pPr algn="ctr" fontAlgn="b">
              <a:lnSpc>
                <a:spcPct val="90000"/>
              </a:lnSpc>
            </a:pP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　日曜日</a:t>
            </a:r>
            <a:endParaRPr lang="en-US" altLang="ja-JP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（雨天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時順延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kumimoji="1" lang="ja-JP" altLang="en-US" sz="2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4901465" y="6770064"/>
            <a:ext cx="2542371" cy="32400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 fontAlgn="b">
              <a:lnSpc>
                <a:spcPct val="90000"/>
              </a:lnSpc>
            </a:pPr>
            <a:endParaRPr lang="en-US" altLang="ja-JP" sz="15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lang="en-US" altLang="ja-JP" sz="15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lang="ja-JP" altLang="en-US" sz="15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ご用意いただくもの</a:t>
            </a:r>
            <a:endParaRPr lang="en-US" altLang="ja-JP" sz="15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スケートボード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ヘルメット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プロテクター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数</a:t>
            </a: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に限りがありますが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レンタルのご用意が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ございます</a:t>
            </a:r>
            <a:endParaRPr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>
              <a:lnSpc>
                <a:spcPct val="90000"/>
              </a:lnSpc>
            </a:pP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74"/>
          <a:stretch/>
        </p:blipFill>
        <p:spPr>
          <a:xfrm>
            <a:off x="315595" y="7803261"/>
            <a:ext cx="2124000" cy="218344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8"/>
          <a:stretch/>
        </p:blipFill>
        <p:spPr>
          <a:xfrm>
            <a:off x="2646461" y="7826704"/>
            <a:ext cx="1921903" cy="2160000"/>
          </a:xfrm>
          <a:prstGeom prst="rect">
            <a:avLst/>
          </a:prstGeom>
        </p:spPr>
      </p:pic>
      <p:sp>
        <p:nvSpPr>
          <p:cNvPr id="26" name="正方形/長方形 25"/>
          <p:cNvSpPr/>
          <p:nvPr/>
        </p:nvSpPr>
        <p:spPr>
          <a:xfrm>
            <a:off x="919863" y="6465178"/>
            <a:ext cx="2799121" cy="10597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fontAlgn="b">
              <a:lnSpc>
                <a:spcPct val="90000"/>
              </a:lnSpc>
            </a:pP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">
              <a:lnSpc>
                <a:spcPct val="9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事前申込み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の受付です</a:t>
            </a:r>
            <a:endParaRPr kumimoji="1"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">
              <a:lnSpc>
                <a:spcPct val="9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当日受付は不可となります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b">
              <a:lnSpc>
                <a:spcPct val="9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ご注意ください。</a:t>
            </a:r>
          </a:p>
        </p:txBody>
      </p:sp>
      <p:pic>
        <p:nvPicPr>
          <p:cNvPr id="1027" name="Picture 3" descr="C:\Users\acer\AppData\Local\Microsoft\Windows\INetCache\IE\C90Y31Q0\image-1588529282cXd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7054" y="2343740"/>
            <a:ext cx="1903468" cy="14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04"/>
          <a:stretch/>
        </p:blipFill>
        <p:spPr>
          <a:xfrm>
            <a:off x="4358423" y="2879713"/>
            <a:ext cx="2491003" cy="165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18"/>
          <a:stretch/>
        </p:blipFill>
        <p:spPr>
          <a:xfrm>
            <a:off x="4733134" y="5314850"/>
            <a:ext cx="2085519" cy="1332000"/>
          </a:xfrm>
          <a:prstGeom prst="rect">
            <a:avLst/>
          </a:prstGeom>
        </p:spPr>
      </p:pic>
      <p:pic>
        <p:nvPicPr>
          <p:cNvPr id="8" name="Picture 2" descr="C:\Users\acer\AppData\Local\Microsoft\Windows\INetCache\IE\6LAKRXJY\skateboard-1468338003eME[1]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93"/>
          <a:stretch/>
        </p:blipFill>
        <p:spPr bwMode="auto">
          <a:xfrm>
            <a:off x="1239538" y="2762411"/>
            <a:ext cx="215977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91373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シャープ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6D4F"/>
        </a:solidFill>
      </a:spPr>
      <a:bodyPr wrap="none" lIns="0" tIns="0" rIns="0" bIns="0" rtlCol="0" anchor="ctr" anchorCtr="0">
        <a:noAutofit/>
      </a:bodyPr>
      <a:lstStyle>
        <a:defPPr algn="ctr" fontAlgn="b">
          <a:lnSpc>
            <a:spcPct val="90000"/>
          </a:lnSpc>
          <a:defRPr kumimoji="1" sz="2400" dirty="0" smtClean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txDef>
      <a:spPr>
        <a:noFill/>
      </a:spPr>
      <a:bodyPr wrap="square" lIns="0" tIns="0" rIns="0" bIns="0" rtlCol="0" anchor="ctr" anchorCtr="0">
        <a:spAutoFit/>
      </a:bodyPr>
      <a:lstStyle>
        <a:defPPr fontAlgn="ctr">
          <a:defRPr sz="18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2017-01-20T02:56:24Z</dcterms:created>
  <dcterms:modified xsi:type="dcterms:W3CDTF">2024-04-22T02:13:57Z</dcterms:modified>
</cp:coreProperties>
</file>